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F0F9873-83E6-43F8-958D-BD417F413CB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F0F9873-83E6-43F8-958D-BD417F413CB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F0F9873-83E6-43F8-958D-BD417F413CB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F0F9873-83E6-43F8-958D-BD417F413CB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Unit 5 Week </a:t>
            </a:r>
            <a:r>
              <a:rPr lang="en-US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Wonders- High Frequency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81200"/>
            <a:ext cx="6400800" cy="914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What can you see in the sky?</a:t>
            </a:r>
            <a:endParaRPr lang="en-US" dirty="0"/>
          </a:p>
        </p:txBody>
      </p:sp>
      <p:pic>
        <p:nvPicPr>
          <p:cNvPr id="4" name="Picture 2" descr="C:\Users\kneukomm\AppData\Local\Microsoft\Windows\INetCache\IE\PXW6EM8J\cielo_azul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791" y="29718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Chant the word as it appears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another</a:t>
            </a:r>
          </a:p>
          <a:p>
            <a:pPr marL="0" indent="0" algn="ctr">
              <a:buNone/>
            </a:pPr>
            <a:r>
              <a:rPr lang="en-US" sz="4000" dirty="0" smtClean="0"/>
              <a:t>climb</a:t>
            </a:r>
          </a:p>
          <a:p>
            <a:pPr marL="0" indent="0" algn="ctr">
              <a:buNone/>
            </a:pPr>
            <a:r>
              <a:rPr lang="en-US" sz="4000" dirty="0" smtClean="0"/>
              <a:t>great</a:t>
            </a:r>
          </a:p>
          <a:p>
            <a:pPr marL="0" indent="0" algn="ctr">
              <a:buNone/>
            </a:pPr>
            <a:r>
              <a:rPr lang="en-US" sz="4000" dirty="0" smtClean="0"/>
              <a:t>full</a:t>
            </a:r>
          </a:p>
          <a:p>
            <a:pPr marL="0" indent="0" algn="ctr">
              <a:buNone/>
            </a:pPr>
            <a:r>
              <a:rPr lang="en-US" sz="4000" dirty="0" smtClean="0"/>
              <a:t>poor</a:t>
            </a:r>
          </a:p>
          <a:p>
            <a:pPr marL="0" indent="0" algn="ctr">
              <a:buNone/>
            </a:pPr>
            <a:r>
              <a:rPr lang="en-US" sz="4000" dirty="0" smtClean="0"/>
              <a:t>through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8696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43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four  large  none  only  put round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 I saw a ______ fish in the fish tank. 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39624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large</a:t>
            </a:r>
            <a:endParaRPr lang="en-US" sz="4800" dirty="0"/>
          </a:p>
        </p:txBody>
      </p:sp>
      <p:pic>
        <p:nvPicPr>
          <p:cNvPr id="5" name="Picture 4" descr="C:\Users\kneukomm\AppData\Local\Microsoft\Windows\INetCache\IE\BQOLYTOG\GloFish_Electric_Green_Tetr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262953" cy="217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1" y="1307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four  large  none  only  put </a:t>
            </a:r>
            <a:r>
              <a:rPr lang="en-US" sz="3600" dirty="0" smtClean="0"/>
              <a:t>round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Ted has one left, but Mark has _____.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5181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none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kneukomm\AppData\Local\Microsoft\Windows\INetCache\IE\ILG7IX65\clipart01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739900"/>
            <a:ext cx="2743391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6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four  large  none  only  put </a:t>
            </a:r>
            <a:r>
              <a:rPr lang="en-US" sz="4000" dirty="0" smtClean="0"/>
              <a:t>round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A penny is ________.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38862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round</a:t>
            </a:r>
            <a:endParaRPr lang="en-US" sz="4400" dirty="0"/>
          </a:p>
        </p:txBody>
      </p:sp>
      <p:pic>
        <p:nvPicPr>
          <p:cNvPr id="5" name="Picture 2" descr="C:\Users\kneukomm\AppData\Local\Microsoft\Windows\INetCache\IE\10S62NDI\2009-Lincoln-Presidency-Penn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26948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four  large  none  only  put </a:t>
            </a:r>
            <a:r>
              <a:rPr lang="en-US" sz="3600" dirty="0" smtClean="0"/>
              <a:t>round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900" dirty="0" smtClean="0">
                <a:solidFill>
                  <a:srgbClr val="FF0000"/>
                </a:solidFill>
              </a:rPr>
              <a:t>I see _____ fish in the fish tank.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408067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four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kneukomm\AppData\Local\Microsoft\Windows\INetCache\IE\ILG7IX65\Machovka-Happy-fish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111884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neukomm\AppData\Local\Microsoft\Windows\INetCache\IE\10S62NDI\Animals1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35716"/>
            <a:ext cx="1625600" cy="13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neukomm\AppData\Local\Microsoft\Windows\INetCache\IE\BQOLYTOG\medium-generic-fish-166.6-7074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00" y="3328800"/>
            <a:ext cx="360000" cy="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neukomm\AppData\Local\Microsoft\Windows\INetCache\IE\PXW6EM8J\johnny-automatic-green-fish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71800"/>
            <a:ext cx="241904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7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39903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four  large  none  only  put </a:t>
            </a:r>
            <a:r>
              <a:rPr lang="en-US" sz="4800" dirty="0" smtClean="0"/>
              <a:t>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12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I saw a ______ dog in the park. </a:t>
            </a:r>
            <a:endParaRPr lang="en-US" dirty="0"/>
          </a:p>
          <a:p>
            <a:endParaRPr lang="en-US" sz="19200" dirty="0"/>
          </a:p>
          <a:p>
            <a:pPr marL="0" indent="0">
              <a:buNone/>
            </a:pPr>
            <a:endParaRPr lang="en-US" sz="19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27330" flipH="1" flipV="1">
            <a:off x="1175331" y="4179332"/>
            <a:ext cx="210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541019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large</a:t>
            </a:r>
            <a:endParaRPr lang="en-US" sz="3600" dirty="0"/>
          </a:p>
        </p:txBody>
      </p:sp>
      <p:pic>
        <p:nvPicPr>
          <p:cNvPr id="6" name="Picture 2" descr="C:\Users\kneukomm\AppData\Local\Microsoft\Windows\INetCache\IE\ILG7IX65\Ohle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2241550"/>
            <a:ext cx="29210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four  large  none  only  put </a:t>
            </a:r>
            <a:r>
              <a:rPr lang="en-US" sz="3600" dirty="0" smtClean="0"/>
              <a:t>round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0207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The card cost ______ five cents.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1676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only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39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1050</TotalTime>
  <Words>115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Unit 5 Week 2 Wonders- High Frequency Words</vt:lpstr>
      <vt:lpstr>Chant the word as it appears</vt:lpstr>
      <vt:lpstr>four  large  none  only  put round</vt:lpstr>
      <vt:lpstr>four  large  none  only  put round  </vt:lpstr>
      <vt:lpstr>four  large  none  only  put round</vt:lpstr>
      <vt:lpstr>four  large  none  only  put round</vt:lpstr>
      <vt:lpstr>four  large  none  only  put round</vt:lpstr>
      <vt:lpstr>four  large  none  only  put round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Week 1</dc:title>
  <dc:creator>Kelly Neukomm</dc:creator>
  <cp:lastModifiedBy>Kelly Neukomm</cp:lastModifiedBy>
  <cp:revision>50</cp:revision>
  <dcterms:created xsi:type="dcterms:W3CDTF">2016-09-27T16:24:53Z</dcterms:created>
  <dcterms:modified xsi:type="dcterms:W3CDTF">2017-03-21T20:42:38Z</dcterms:modified>
</cp:coreProperties>
</file>