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Week 1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you do at your school?</a:t>
            </a:r>
          </a:p>
          <a:p>
            <a:endParaRPr lang="en-US" dirty="0"/>
          </a:p>
        </p:txBody>
      </p:sp>
      <p:pic>
        <p:nvPicPr>
          <p:cNvPr id="1027" name="Picture 3" descr="C:\Users\kneukomm\AppData\Local\Microsoft\Windows\INetCache\IE\DW4MDY5J\Glen_Mills_school_Hoenderloo_groep_Weze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3505200" cy="187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does</a:t>
            </a:r>
          </a:p>
          <a:p>
            <a:pPr marL="0" indent="0" algn="ctr">
              <a:buNone/>
            </a:pPr>
            <a:r>
              <a:rPr lang="en-US" sz="6600" dirty="0" smtClean="0"/>
              <a:t>school</a:t>
            </a:r>
          </a:p>
          <a:p>
            <a:pPr marL="0" indent="0" algn="ctr">
              <a:buNone/>
            </a:pPr>
            <a:r>
              <a:rPr lang="en-US" sz="6600" dirty="0" smtClean="0"/>
              <a:t>not</a:t>
            </a:r>
          </a:p>
          <a:p>
            <a:pPr marL="0" indent="0" algn="ctr">
              <a:buNone/>
            </a:pPr>
            <a:r>
              <a:rPr lang="en-US" sz="6600" dirty="0" smtClean="0"/>
              <a:t>what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________ can you see?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DW4MDY5J\Boy-with-binocular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56235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343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Pam is _____ sad.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kneukomm\AppData\Local\Microsoft\Windows\INetCache\IE\EHRHPKOK\OK%20happy%20face_fu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972593" cy="341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451467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not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He likes ___________.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YI7AN42H\Ol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371" y="1783285"/>
            <a:ext cx="2493257" cy="329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4128" y="5074714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school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	 school 		not		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_______ a cat nap?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kneukomm\AppData\Local\Microsoft\Windows\INetCache\IE\O7FF34GA\cat-w-pillow-web-300x2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765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7850" y="4571999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</a:rPr>
              <a:t>Does</a:t>
            </a:r>
            <a:endParaRPr lang="en-US" sz="7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1 Week 1 Wonders- High Frequency Words</vt:lpstr>
      <vt:lpstr>Chant the word as it appears</vt:lpstr>
      <vt:lpstr>does  school   not  what</vt:lpstr>
      <vt:lpstr>does  school   not  what</vt:lpstr>
      <vt:lpstr>does  school   not  what</vt:lpstr>
      <vt:lpstr>does  school   not  what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Kelly Neukomm</cp:lastModifiedBy>
  <cp:revision>4</cp:revision>
  <dcterms:created xsi:type="dcterms:W3CDTF">2016-09-27T16:24:53Z</dcterms:created>
  <dcterms:modified xsi:type="dcterms:W3CDTF">2016-09-27T20:18:13Z</dcterms:modified>
</cp:coreProperties>
</file>