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8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0F9873-83E6-43F8-958D-BD417F413CB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Unit 2 Week </a:t>
            </a:r>
            <a:r>
              <a:rPr lang="en-US" dirty="0" smtClean="0"/>
              <a:t>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Wonders- High Frequency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981200"/>
            <a:ext cx="6400800" cy="914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What building do you know? What are they made of?</a:t>
            </a:r>
            <a:endParaRPr lang="en-US" sz="2200" dirty="0" smtClean="0"/>
          </a:p>
          <a:p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3200400"/>
            <a:ext cx="2514600" cy="277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Chant the word as it appears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715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/>
              <a:t>could</a:t>
            </a:r>
            <a:endParaRPr lang="en-US" sz="6600" dirty="0" smtClean="0"/>
          </a:p>
          <a:p>
            <a:pPr marL="0" indent="0" algn="ctr">
              <a:buNone/>
            </a:pPr>
            <a:r>
              <a:rPr lang="en-US" sz="6600" dirty="0" smtClean="0"/>
              <a:t>live</a:t>
            </a:r>
            <a:endParaRPr lang="en-US" sz="6600" dirty="0" smtClean="0"/>
          </a:p>
          <a:p>
            <a:pPr marL="0" indent="0" algn="ctr">
              <a:buNone/>
            </a:pPr>
            <a:r>
              <a:rPr lang="en-US" sz="6600" dirty="0" smtClean="0"/>
              <a:t>then</a:t>
            </a:r>
            <a:endParaRPr lang="en-US" sz="6600" dirty="0" smtClean="0"/>
          </a:p>
          <a:p>
            <a:pPr marL="0" indent="0" algn="ctr">
              <a:buNone/>
            </a:pPr>
            <a:r>
              <a:rPr lang="en-US" sz="6600" dirty="0" smtClean="0"/>
              <a:t>three</a:t>
            </a:r>
            <a:endParaRPr lang="en-US" sz="6600" dirty="0" smtClean="0"/>
          </a:p>
          <a:p>
            <a:pPr marL="0" indent="0" algn="ctr">
              <a:buNone/>
            </a:pPr>
            <a:r>
              <a:rPr lang="en-US" sz="6600" dirty="0" smtClean="0"/>
              <a:t>one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86963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431"/>
            <a:ext cx="8229600" cy="11430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ould	live	  then  three 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 </a:t>
            </a:r>
            <a:r>
              <a:rPr lang="en-US" sz="6000" dirty="0" smtClean="0"/>
              <a:t>What did you do ____?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6390588" y="44196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then</a:t>
            </a:r>
            <a:endParaRPr lang="en-US" sz="6000" dirty="0"/>
          </a:p>
        </p:txBody>
      </p:sp>
      <p:pic>
        <p:nvPicPr>
          <p:cNvPr id="1026" name="Picture 2" descr="C:\Users\kneukomm\AppData\Local\Microsoft\Windows\INetCache\IE\DW4MDY5J\earthquak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04937"/>
            <a:ext cx="4391025" cy="31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7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could	live	  then  three  one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600" dirty="0" smtClean="0">
                <a:solidFill>
                  <a:schemeClr val="accent4">
                    <a:lumMod val="75000"/>
                  </a:schemeClr>
                </a:solidFill>
              </a:rPr>
              <a:t>There is ____ frog on the log.</a:t>
            </a:r>
            <a:endParaRPr lang="en-US" sz="6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4114799"/>
            <a:ext cx="1862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4">
                    <a:lumMod val="75000"/>
                  </a:schemeClr>
                </a:solidFill>
              </a:rPr>
              <a:t>one</a:t>
            </a:r>
            <a:endParaRPr lang="en-US" sz="7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kneukomm\AppData\Local\Microsoft\Windows\INetCache\IE\YI7AN42H\7261402074_d3d718961f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474133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68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28" y="609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could	live	  then  three  one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______ black dogs run in the grass.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4720679"/>
            <a:ext cx="1714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Three</a:t>
            </a:r>
            <a:endParaRPr lang="en-US" sz="4400" dirty="0"/>
          </a:p>
        </p:txBody>
      </p:sp>
      <p:pic>
        <p:nvPicPr>
          <p:cNvPr id="3074" name="Picture 2" descr="C:\Users\kneukomm\AppData\Local\Microsoft\Windows\INetCache\IE\YI7AN42H\black_dog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922" y="1752600"/>
            <a:ext cx="4133850" cy="320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0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could	live	  then  three  one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Does a fox ____ in a den?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4436533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live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kneukomm\AppData\Local\Microsoft\Windows\INetCache\IE\YI7AN42H\2794658330_cd3aece1be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39559"/>
            <a:ext cx="3965987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47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58200" cy="1399032"/>
          </a:xfrm>
        </p:spPr>
        <p:txBody>
          <a:bodyPr/>
          <a:lstStyle/>
          <a:p>
            <a:pPr algn="ctr"/>
            <a:r>
              <a:rPr lang="en-US" dirty="0"/>
              <a:t>could	live	  then  three  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12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I _________ pull a big sled.</a:t>
            </a:r>
            <a:endParaRPr lang="en-US" sz="4400" dirty="0" smtClean="0"/>
          </a:p>
          <a:p>
            <a:endParaRPr lang="en-US" dirty="0"/>
          </a:p>
          <a:p>
            <a:endParaRPr lang="en-US" sz="19200" dirty="0"/>
          </a:p>
          <a:p>
            <a:pPr marL="0" indent="0">
              <a:buNone/>
            </a:pPr>
            <a:endParaRPr lang="en-US" sz="192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27330" flipH="1" flipV="1">
            <a:off x="1175331" y="4179332"/>
            <a:ext cx="210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3450" y="520417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could</a:t>
            </a:r>
            <a:endParaRPr lang="en-US" sz="3600" dirty="0"/>
          </a:p>
        </p:txBody>
      </p:sp>
      <p:pic>
        <p:nvPicPr>
          <p:cNvPr id="5122" name="Picture 2" descr="C:\Users\kneukomm\AppData\Local\Microsoft\Windows\INetCache\IE\YI7AN42H\pulling-sle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1652587"/>
            <a:ext cx="58578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38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296</TotalTime>
  <Words>74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Unit 2 Week 2 Wonders- High Frequency Words</vt:lpstr>
      <vt:lpstr>Chant the word as it appears</vt:lpstr>
      <vt:lpstr>could live   then  three  one</vt:lpstr>
      <vt:lpstr>could live   then  three  one</vt:lpstr>
      <vt:lpstr>could live   then  three  one</vt:lpstr>
      <vt:lpstr>could live   then  three  one</vt:lpstr>
      <vt:lpstr>could live   then  three  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Week 1</dc:title>
  <dc:creator>Kelly Neukomm</dc:creator>
  <cp:lastModifiedBy>Kelly Neukomm</cp:lastModifiedBy>
  <cp:revision>16</cp:revision>
  <dcterms:created xsi:type="dcterms:W3CDTF">2016-09-27T16:24:53Z</dcterms:created>
  <dcterms:modified xsi:type="dcterms:W3CDTF">2016-10-25T20:07:00Z</dcterms:modified>
</cp:coreProperties>
</file>