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0F9873-83E6-43F8-958D-BD417F413CB8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Unit 2 Week </a:t>
            </a:r>
            <a:r>
              <a:rPr lang="en-US" dirty="0" smtClean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Wonders- High Frequency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400800" cy="914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Where do animals live together?</a:t>
            </a:r>
            <a:endParaRPr lang="en-US" sz="2200" dirty="0" smtClean="0"/>
          </a:p>
          <a:p>
            <a:endParaRPr lang="en-US" dirty="0"/>
          </a:p>
        </p:txBody>
      </p:sp>
      <p:pic>
        <p:nvPicPr>
          <p:cNvPr id="1026" name="Picture 2" descr="Image result for at a pond won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5827059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24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Chant the word as it appears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715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eat</a:t>
            </a: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no</a:t>
            </a: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of</a:t>
            </a: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under</a:t>
            </a: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who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6963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431"/>
            <a:ext cx="8229600" cy="1143000"/>
          </a:xfrm>
        </p:spPr>
        <p:txBody>
          <a:bodyPr/>
          <a:lstStyle/>
          <a:p>
            <a:r>
              <a:rPr lang="en-US" dirty="0" smtClean="0"/>
              <a:t>	e</a:t>
            </a:r>
            <a:r>
              <a:rPr lang="en-US" dirty="0" smtClean="0"/>
              <a:t>at   no    of   under   who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 </a:t>
            </a:r>
            <a:r>
              <a:rPr lang="en-US" sz="6000" dirty="0" smtClean="0"/>
              <a:t>What do yo</a:t>
            </a:r>
            <a:r>
              <a:rPr lang="en-US" sz="6000" dirty="0" smtClean="0"/>
              <a:t>u like to ____?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6838066" y="4589554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eat</a:t>
            </a:r>
            <a:endParaRPr lang="en-US" sz="6000" dirty="0"/>
          </a:p>
        </p:txBody>
      </p:sp>
      <p:pic>
        <p:nvPicPr>
          <p:cNvPr id="2050" name="Picture 2" descr="C:\Users\kneukomm\AppData\Local\Microsoft\Windows\INetCache\IE\DW4MDY5J\pancake_carto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2" y="2371725"/>
            <a:ext cx="22002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57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eat   no    of   under   who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</a:rPr>
              <a:t>The dog hid _____ the bed. </a:t>
            </a:r>
            <a:endParaRPr lang="en-US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5822" y="4340578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</a:rPr>
              <a:t>under</a:t>
            </a:r>
            <a:endParaRPr lang="en-US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kneukomm\AppData\Local\Microsoft\Windows\INetCache\IE\EHRHPKOK\0871.dog-under-bed-400x3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322" y="13716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68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28" y="609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eat   no    of   under   who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The trunk has lots ___ stuff in it.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4726321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of</a:t>
            </a:r>
            <a:endParaRPr lang="en-US" sz="4400" dirty="0"/>
          </a:p>
        </p:txBody>
      </p:sp>
      <p:pic>
        <p:nvPicPr>
          <p:cNvPr id="4098" name="Picture 2" descr="C:\Users\kneukomm\AppData\Local\Microsoft\Windows\INetCache\IE\EHRHPKOK\storage-trunk-leather-effec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045915"/>
            <a:ext cx="2773208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04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eat   no    of   under   who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______ is it?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4724400"/>
            <a:ext cx="259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Who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kneukomm\AppData\Local\Microsoft\Windows\INetCache\IE\DW4MDY5J\door-cartoo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544" y="1828800"/>
            <a:ext cx="2329962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47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58200" cy="1399032"/>
          </a:xfrm>
        </p:spPr>
        <p:txBody>
          <a:bodyPr/>
          <a:lstStyle/>
          <a:p>
            <a:pPr algn="ctr"/>
            <a:r>
              <a:rPr lang="en-US" dirty="0"/>
              <a:t>eat   no    of   under   who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120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____, you can eat that!</a:t>
            </a:r>
            <a:endParaRPr lang="en-US" sz="4400" dirty="0" smtClean="0"/>
          </a:p>
          <a:p>
            <a:endParaRPr lang="en-US" dirty="0"/>
          </a:p>
          <a:p>
            <a:endParaRPr lang="en-US" sz="19200" dirty="0"/>
          </a:p>
          <a:p>
            <a:pPr marL="0" indent="0">
              <a:buNone/>
            </a:pPr>
            <a:endParaRPr lang="en-US" sz="19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27330" flipH="1" flipV="1">
            <a:off x="1175331" y="4179332"/>
            <a:ext cx="2101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4365" y="5374942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No</a:t>
            </a:r>
            <a:endParaRPr lang="en-US" sz="3600" dirty="0"/>
          </a:p>
        </p:txBody>
      </p:sp>
      <p:pic>
        <p:nvPicPr>
          <p:cNvPr id="6146" name="Picture 2" descr="C:\Users\kneukomm\AppData\Local\Microsoft\Windows\INetCache\IE\YI7AN42H\no-food-drin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613" y="2354613"/>
            <a:ext cx="2148773" cy="214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38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307</TotalTime>
  <Words>79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Unit 2 Week 3 Wonders- High Frequency Words</vt:lpstr>
      <vt:lpstr>Chant the word as it appears</vt:lpstr>
      <vt:lpstr> eat   no    of   under   who</vt:lpstr>
      <vt:lpstr>eat   no    of   under   who</vt:lpstr>
      <vt:lpstr>eat   no    of   under   who</vt:lpstr>
      <vt:lpstr>eat   no    of   under   who</vt:lpstr>
      <vt:lpstr>eat   no    of   under   who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Week 1</dc:title>
  <dc:creator>Kelly Neukomm</dc:creator>
  <cp:lastModifiedBy>Kelly Neukomm</cp:lastModifiedBy>
  <cp:revision>18</cp:revision>
  <dcterms:created xsi:type="dcterms:W3CDTF">2016-09-27T16:24:53Z</dcterms:created>
  <dcterms:modified xsi:type="dcterms:W3CDTF">2016-11-07T20:17:48Z</dcterms:modified>
</cp:coreProperties>
</file>