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1/12/2017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3 Week </a:t>
            </a:r>
            <a:r>
              <a:rPr lang="en-US" dirty="0" smtClean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Where does food come from?</a:t>
            </a:r>
            <a:endParaRPr lang="en-US" dirty="0"/>
          </a:p>
        </p:txBody>
      </p:sp>
      <p:pic>
        <p:nvPicPr>
          <p:cNvPr id="4" name="Picture 2" descr="C:\Users\kneukomm\AppData\Local\Microsoft\Windows\INetCache\IE\YI7AN42H\6309752576_76214657e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36711"/>
            <a:ext cx="27508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after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buy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done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every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soon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work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 buy  done  every  soon 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</a:t>
            </a:r>
            <a:r>
              <a:rPr lang="en-US" sz="6000" dirty="0" smtClean="0"/>
              <a:t>This is so much _____.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4648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work</a:t>
            </a:r>
            <a:endParaRPr lang="en-US" sz="4800" dirty="0"/>
          </a:p>
        </p:txBody>
      </p:sp>
      <p:pic>
        <p:nvPicPr>
          <p:cNvPr id="5" name="Picture 2" descr="C:\Users\kneukomm\AppData\Local\Microsoft\Windows\INetCache\IE\O7FF34GA\Working-Together-73857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048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What did you ___?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191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buy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kneukomm\AppData\Local\Microsoft\Windows\INetCache\IE\YI7AN42H\compra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6551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_____ kid got a book.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029233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Every</a:t>
            </a:r>
            <a:endParaRPr lang="en-US" sz="4400" dirty="0"/>
          </a:p>
        </p:txBody>
      </p:sp>
      <p:pic>
        <p:nvPicPr>
          <p:cNvPr id="4098" name="Picture 2" descr="C:\Users\kneukomm\AppData\Local\Microsoft\Windows\INetCache\IE\YI7AN42H\_30book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89" y="2057400"/>
            <a:ext cx="2590800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We can play ____ school.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9624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after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kneukomm\AppData\Local\Microsoft\Windows\INetCache\IE\EHRHPKOK\children-at-play-vect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24000"/>
            <a:ext cx="3257550" cy="24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after  buy  done  every  soon 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When will the food be _____?</a:t>
            </a:r>
            <a:endParaRPr lang="en-US" sz="4400" dirty="0" smtClean="0"/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541019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done</a:t>
            </a:r>
            <a:endParaRPr lang="en-US" sz="3600" dirty="0"/>
          </a:p>
        </p:txBody>
      </p:sp>
      <p:pic>
        <p:nvPicPr>
          <p:cNvPr id="6" name="Picture 2" descr="C:\Users\kneukomm\AppData\Local\Microsoft\Windows\INetCache\IE\DW4MDY5J\NCI_Visuals_Food_Hamburg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007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ago  boy  girl  how  old 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can go home _____.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600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soon</a:t>
            </a:r>
            <a:endParaRPr lang="en-US" sz="4000" dirty="0"/>
          </a:p>
        </p:txBody>
      </p:sp>
      <p:pic>
        <p:nvPicPr>
          <p:cNvPr id="7170" name="Picture 2" descr="C:\Users\kneukomm\AppData\Local\Microsoft\Windows\INetCache\IE\DW4MDY5J\Single-family_ho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656</TotalTime>
  <Words>97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Unit 3 Week 5 Wonders- High Frequency Words</vt:lpstr>
      <vt:lpstr>Chant the word as it appears</vt:lpstr>
      <vt:lpstr>after  buy  done  every  soon  work</vt:lpstr>
      <vt:lpstr>after  buy  done  every  soon  work</vt:lpstr>
      <vt:lpstr>after  buy  done  every  soon  work</vt:lpstr>
      <vt:lpstr>after  buy  done  every  soon  work</vt:lpstr>
      <vt:lpstr>after  buy  done  every  soon  work</vt:lpstr>
      <vt:lpstr>ago  boy  girl  how  old 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Kelly Neukomm</cp:lastModifiedBy>
  <cp:revision>34</cp:revision>
  <dcterms:created xsi:type="dcterms:W3CDTF">2016-09-27T16:24:53Z</dcterms:created>
  <dcterms:modified xsi:type="dcterms:W3CDTF">2017-01-12T20:21:07Z</dcterms:modified>
</cp:coreProperties>
</file>