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5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5 Week </a:t>
            </a:r>
            <a:r>
              <a:rPr lang="en-US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br>
              <a:rPr lang="en-US" sz="2800" dirty="0" smtClean="0"/>
            </a:br>
            <a:r>
              <a:rPr lang="en-US" sz="2800" dirty="0" smtClean="0"/>
              <a:t>What sounds can you hear? How are they made?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dirty="0"/>
          </a:p>
        </p:txBody>
      </p:sp>
      <p:pic>
        <p:nvPicPr>
          <p:cNvPr id="1027" name="Picture 3" descr="C:\Users\kneukomm\AppData\Local\Microsoft\Windows\INetCache\IE\PXW6EM8J\soun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050" y="4419600"/>
            <a:ext cx="2395704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neukomm\AppData\Local\Microsoft\Windows\INetCache\IE\ILG7IX65\jazz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2333624" cy="19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color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early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instead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nothing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oh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thought</a:t>
            </a:r>
            <a:endParaRPr lang="en-US" sz="4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3600" dirty="0" smtClean="0"/>
              <a:t>color early instead nothing oh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</a:t>
            </a:r>
            <a:r>
              <a:rPr lang="en-US" sz="6000" dirty="0" smtClean="0"/>
              <a:t>What ______ will her flowers be?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3810000"/>
            <a:ext cx="2743200" cy="1014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color  </a:t>
            </a:r>
            <a:endParaRPr lang="en-US" sz="6000" dirty="0"/>
          </a:p>
        </p:txBody>
      </p:sp>
      <p:pic>
        <p:nvPicPr>
          <p:cNvPr id="5" name="Picture 3" descr="C:\Users\kneukomm\AppData\Local\Microsoft\Windows\INetCache\IE\ILG7IX65\2155748499_c61b6c62dc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81175"/>
            <a:ext cx="30480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color early instead nothing oh thought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He _______ we should eat lunch now. 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1474" y="3962400"/>
            <a:ext cx="2840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thought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5" name="Picture 3" descr="C:\Users\kneukomm\AppData\Local\Microsoft\Windows\INetCache\IE\PXW6EM8J\Family_eating_lunc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797" y="1752600"/>
            <a:ext cx="355719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8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color early instead nothing oh thought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Th</a:t>
            </a:r>
            <a:r>
              <a:rPr lang="en-US" sz="4400" dirty="0" smtClean="0"/>
              <a:t>e mouse did not wake  up ______.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648830" y="5334000"/>
            <a:ext cx="2179955" cy="767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early</a:t>
            </a:r>
            <a:endParaRPr lang="en-US" sz="4400" dirty="0"/>
          </a:p>
        </p:txBody>
      </p:sp>
      <p:pic>
        <p:nvPicPr>
          <p:cNvPr id="5" name="Picture 2" descr="C:\Users\kneukomm\AppData\Local\Microsoft\Windows\INetCache\IE\ILG7IX65\mous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92" y="2514600"/>
            <a:ext cx="281063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color </a:t>
            </a:r>
            <a:r>
              <a:rPr lang="en-US" sz="4000" dirty="0"/>
              <a:t>early instead nothing oh thought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  </a:t>
            </a:r>
            <a:r>
              <a:rPr lang="en-US" sz="6000" dirty="0" smtClean="0">
                <a:solidFill>
                  <a:srgbClr val="FF0000"/>
                </a:solidFill>
              </a:rPr>
              <a:t>____, Miss Findlay will be a beautiful bride.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343400"/>
            <a:ext cx="321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Oh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5126" name="Picture 6" descr="C:\Users\kneukomm\AppData\Local\Microsoft\Windows\INetCache\IE\BQOLYTOG\bride_and_groom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877" y="2133600"/>
            <a:ext cx="1420323" cy="191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color early instead nothing oh thought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What do you want to do ______?</a:t>
            </a:r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5410502"/>
            <a:ext cx="274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instead</a:t>
            </a:r>
            <a:endParaRPr lang="en-US" sz="3600" dirty="0"/>
          </a:p>
        </p:txBody>
      </p:sp>
      <p:pic>
        <p:nvPicPr>
          <p:cNvPr id="6146" name="Picture 2" descr="C:\Users\kneukomm\AppData\Local\Microsoft\Windows\INetCache\IE\PXW6EM8J\de-societ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999232"/>
            <a:ext cx="1295400" cy="8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color early instead nothing oh thought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 fontScale="87500"/>
          </a:bodyPr>
          <a:lstStyle/>
          <a:p>
            <a:pPr marL="0" indent="0">
              <a:buNone/>
            </a:pPr>
            <a:r>
              <a:rPr lang="en-US" sz="4400" dirty="0" smtClean="0"/>
              <a:t>There is _______ to do while we wait.</a:t>
            </a:r>
            <a:endParaRPr lang="en-US" sz="4400" dirty="0" smtClean="0"/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4093" y="5305004"/>
            <a:ext cx="274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nothing</a:t>
            </a:r>
            <a:endParaRPr lang="en-US" sz="3600" dirty="0"/>
          </a:p>
        </p:txBody>
      </p:sp>
      <p:pic>
        <p:nvPicPr>
          <p:cNvPr id="7171" name="Picture 3" descr="C:\Users\kneukomm\AppData\Local\Microsoft\Windows\INetCache\IE\ILG7IX65\3180195361_f86faa6e7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4062516" cy="312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101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Unit 5 Week 4 Wonders- High Frequency Words What sounds can you hear? How are they made?</vt:lpstr>
      <vt:lpstr>Chant the word as it appears</vt:lpstr>
      <vt:lpstr> color early instead nothing oh thought</vt:lpstr>
      <vt:lpstr>color early instead nothing oh thought</vt:lpstr>
      <vt:lpstr>color early instead nothing oh thought</vt:lpstr>
      <vt:lpstr>color early instead nothing oh thought</vt:lpstr>
      <vt:lpstr>color early instead nothing oh thought</vt:lpstr>
      <vt:lpstr>color early instead nothing oh thought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Kelly Neukomm</cp:lastModifiedBy>
  <cp:revision>24</cp:revision>
  <dcterms:created xsi:type="dcterms:W3CDTF">2016-09-27T16:24:00Z</dcterms:created>
  <dcterms:modified xsi:type="dcterms:W3CDTF">2017-04-05T17:13:32Z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