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112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6 </a:t>
            </a:r>
            <a:r>
              <a:rPr lang="en-US" dirty="0" smtClean="0"/>
              <a:t>Week </a:t>
            </a:r>
            <a:r>
              <a:rPr lang="en-US" dirty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br>
              <a:rPr lang="en-US" sz="2800" dirty="0" smtClean="0"/>
            </a:br>
            <a:r>
              <a:rPr lang="en-US" sz="2800" dirty="0" smtClean="0"/>
              <a:t>How can we work together to make our lives better?</a:t>
            </a:r>
            <a:endParaRPr lang="en-US" dirty="0"/>
          </a:p>
        </p:txBody>
      </p:sp>
      <p:pic>
        <p:nvPicPr>
          <p:cNvPr id="1026" name="Picture 2" descr="C:\Users\kneukomm\AppData\Local\Microsoft\Windows\INetCache\IE\ILG7IX65\ClickClackMooLesson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410192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answer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brought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busy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door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enough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eyes</a:t>
            </a:r>
            <a:endParaRPr lang="en-US" sz="4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sz="3600" dirty="0" smtClean="0"/>
              <a:t>answer brought busy door enough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</a:t>
            </a:r>
            <a:r>
              <a:rPr lang="en-US" sz="6000" dirty="0" smtClean="0"/>
              <a:t>Sam ______ his flute home from school.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37338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brought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pic>
        <p:nvPicPr>
          <p:cNvPr id="5" name="Picture 2" descr="C:\Users\kneukomm\AppData\Local\Microsoft\Windows\INetCache\IE\PXW6EM8J\05_24_53_we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20574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	</a:t>
            </a:r>
            <a:r>
              <a:rPr lang="en-US" sz="3200" dirty="0"/>
              <a:t>answer brought busy door enough eyes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Who will ______ the phone?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8212" y="3983525"/>
            <a:ext cx="2840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answer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 descr="C:\Users\kneukomm\AppData\Local\Microsoft\Windows\INetCache\IE\ILG7IX65\Moneypenny-image-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3726853" cy="244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	</a:t>
            </a:r>
            <a:r>
              <a:rPr lang="en-US" sz="3600" dirty="0"/>
              <a:t>answer brought busy door enough eyes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My ____ are brown.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4572000"/>
            <a:ext cx="2179955" cy="767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eyes</a:t>
            </a:r>
            <a:endParaRPr lang="en-US" sz="4400" dirty="0"/>
          </a:p>
        </p:txBody>
      </p:sp>
      <p:pic>
        <p:nvPicPr>
          <p:cNvPr id="5" name="Picture 2" descr="C:\Users\kneukomm\AppData\Local\Microsoft\Windows\INetCache\IE\10S62NDI\oj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	</a:t>
            </a:r>
            <a:r>
              <a:rPr lang="en-US" sz="3600" dirty="0"/>
              <a:t>answer brought busy door enough eyes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  </a:t>
            </a:r>
            <a:r>
              <a:rPr lang="en-US" sz="6000" dirty="0" smtClean="0">
                <a:solidFill>
                  <a:srgbClr val="FF0000"/>
                </a:solidFill>
              </a:rPr>
              <a:t>Who opened the ____?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5052175"/>
            <a:ext cx="3215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door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kneukomm\AppData\Local\Microsoft\Windows\INetCache\IE\BQOLYTOG\opening-doo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000250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458200" cy="1399032"/>
          </a:xfrm>
        </p:spPr>
        <p:txBody>
          <a:bodyPr>
            <a:normAutofit/>
          </a:bodyPr>
          <a:lstStyle/>
          <a:p>
            <a:r>
              <a:rPr lang="en-US" sz="3600" dirty="0"/>
              <a:t>	</a:t>
            </a:r>
            <a:r>
              <a:rPr lang="en-US" sz="3200" dirty="0"/>
              <a:t>answer brought busy door enough eyes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019976"/>
            <a:ext cx="8229600" cy="11208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Do we have ______ time to play this game?</a:t>
            </a:r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878246"/>
            <a:ext cx="274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enough</a:t>
            </a:r>
            <a:endParaRPr lang="en-US" sz="3600" dirty="0"/>
          </a:p>
        </p:txBody>
      </p:sp>
      <p:pic>
        <p:nvPicPr>
          <p:cNvPr id="6146" name="Picture 2" descr="C:\Users\kneukomm\AppData\Local\Microsoft\Windows\INetCache\IE\PXW6EM8J\family-playing-board-game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7" y="1714500"/>
            <a:ext cx="2690813" cy="271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458200" cy="1399032"/>
          </a:xfrm>
        </p:spPr>
        <p:txBody>
          <a:bodyPr>
            <a:normAutofit/>
          </a:bodyPr>
          <a:lstStyle/>
          <a:p>
            <a:r>
              <a:rPr lang="en-US" sz="3600" dirty="0"/>
              <a:t>	</a:t>
            </a:r>
            <a:r>
              <a:rPr lang="en-US" sz="3200" dirty="0"/>
              <a:t>answer brought busy door enough eyes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 fontScale="95000"/>
          </a:bodyPr>
          <a:lstStyle/>
          <a:p>
            <a:pPr marL="0" indent="0">
              <a:buNone/>
            </a:pPr>
            <a:r>
              <a:rPr lang="en-US" sz="4400" dirty="0" smtClean="0"/>
              <a:t>We had a ______ day at school. </a:t>
            </a:r>
            <a:endParaRPr lang="en-US" sz="4400" dirty="0" smtClean="0"/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5410200"/>
            <a:ext cx="274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busy</a:t>
            </a:r>
            <a:endParaRPr lang="en-US" sz="3600" dirty="0"/>
          </a:p>
        </p:txBody>
      </p:sp>
      <p:pic>
        <p:nvPicPr>
          <p:cNvPr id="7170" name="Picture 2" descr="C:\Users\kneukomm\AppData\Local\Microsoft\Windows\INetCache\IE\BQOLYTOG\VUELTA_AL_COLE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778" y="1670270"/>
            <a:ext cx="4444444" cy="35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65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6 Week 1 Wonders- High Frequency Words How can we work together to make our lives better?</vt:lpstr>
      <vt:lpstr>Chant the word as it appears</vt:lpstr>
      <vt:lpstr> answer brought busy door enough eyes</vt:lpstr>
      <vt:lpstr> answer brought busy door enough eyes</vt:lpstr>
      <vt:lpstr> answer brought busy door enough eyes</vt:lpstr>
      <vt:lpstr> answer brought busy door enough eyes</vt:lpstr>
      <vt:lpstr> answer brought busy door enough eyes</vt:lpstr>
      <vt:lpstr> answer brought busy door enough eyes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Kelly Neukomm</cp:lastModifiedBy>
  <cp:revision>30</cp:revision>
  <dcterms:created xsi:type="dcterms:W3CDTF">2016-09-27T16:24:00Z</dcterms:created>
  <dcterms:modified xsi:type="dcterms:W3CDTF">2017-04-27T20:40:22Z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