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3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BDD16D-8304-419C-8D38-C8706A6F2527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2B8D0F-7171-4F08-BAE1-C6A3386399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Gingerbread 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3, Week 3 Spelling Words</a:t>
            </a:r>
          </a:p>
          <a:p>
            <a:endParaRPr lang="en-US" dirty="0"/>
          </a:p>
          <a:p>
            <a:r>
              <a:rPr lang="en-US" dirty="0" smtClean="0"/>
              <a:t>What is a folktale?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raced</a:t>
            </a:r>
            <a:endParaRPr lang="en-US" dirty="0"/>
          </a:p>
        </p:txBody>
      </p:sp>
      <p:pic>
        <p:nvPicPr>
          <p:cNvPr id="9219" name="Picture 3" descr="C:\Users\jfindlay\AppData\Local\Microsoft\Windows\INetCache\IE\E149VUTV\041-vintage-rac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353659" cy="319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caged</a:t>
            </a:r>
            <a:endParaRPr lang="en-US" dirty="0"/>
          </a:p>
        </p:txBody>
      </p:sp>
      <p:pic>
        <p:nvPicPr>
          <p:cNvPr id="10242" name="Picture 2" descr="C:\Users\jfindlay\AppData\Local\Microsoft\Windows\INetCache\IE\RXDULP2B\caged_bird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2814638" cy="38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from</a:t>
            </a:r>
          </a:p>
          <a:p>
            <a:r>
              <a:rPr lang="en-US" sz="8000" dirty="0" smtClean="0"/>
              <a:t>once</a:t>
            </a:r>
            <a:endParaRPr lang="en-US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High-Frequency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</a:t>
            </a:r>
            <a:endParaRPr lang="en-US" dirty="0"/>
          </a:p>
        </p:txBody>
      </p:sp>
      <p:pic>
        <p:nvPicPr>
          <p:cNvPr id="2051" name="Picture 3" descr="C:\Users\jfindlay\AppData\Local\Microsoft\Windows\INetCache\IE\4HI4NDUG\turmericrice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029200" cy="33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3074" name="Picture 2" descr="C:\Users\jfindlay\AppData\Local\Microsoft\Windows\INetCache\IE\E149VUTV\education-notepad-pa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90779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pic>
        <p:nvPicPr>
          <p:cNvPr id="4098" name="Picture 2" descr="C:\Users\jfindlay\AppData\Local\Microsoft\Windows\INetCache\IE\4HI4NDUG\Ice_Age_2002_post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</a:t>
            </a:r>
            <a:endParaRPr lang="en-US" dirty="0"/>
          </a:p>
        </p:txBody>
      </p:sp>
      <p:pic>
        <p:nvPicPr>
          <p:cNvPr id="5122" name="Picture 2" descr="C:\Users\jfindlay\AppData\Local\Microsoft\Windows\INetCache\IE\4HI4NDUG\4124861105_9bd1c3c4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ledge</a:t>
            </a:r>
            <a:endParaRPr lang="en-US" dirty="0"/>
          </a:p>
        </p:txBody>
      </p:sp>
      <p:pic>
        <p:nvPicPr>
          <p:cNvPr id="6146" name="Picture 2" descr="C:\Users\jfindlay\AppData\Local\Microsoft\Windows\INetCache\IE\4HI4NDUG\sullorlo-del-frontespizio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22" y="2209800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</a:t>
            </a:r>
            <a:endParaRPr lang="en-US" dirty="0"/>
          </a:p>
        </p:txBody>
      </p:sp>
      <p:pic>
        <p:nvPicPr>
          <p:cNvPr id="7170" name="Picture 2" descr="C:\Users\jfindlay\AppData\Local\Microsoft\Windows\INetCache\IE\4HI4NDUG\Facebook_logo_thumbs_up_like_transpare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172797" cy="42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</a:t>
            </a:r>
            <a:endParaRPr lang="en-US" dirty="0"/>
          </a:p>
        </p:txBody>
      </p:sp>
      <p:pic>
        <p:nvPicPr>
          <p:cNvPr id="8194" name="Picture 2" descr="C:\Users\jfindlay\AppData\Local\Microsoft\Windows\INetCache\IE\PCP2YF6U\stock-vector-cartoon-man-on-the-bike-258798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200400" cy="31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</TotalTime>
  <Words>29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The Gingerbread Man</vt:lpstr>
      <vt:lpstr>rice</vt:lpstr>
      <vt:lpstr>nice</vt:lpstr>
      <vt:lpstr>page</vt:lpstr>
      <vt:lpstr>age</vt:lpstr>
      <vt:lpstr>wedge</vt:lpstr>
      <vt:lpstr>ledge</vt:lpstr>
      <vt:lpstr>like</vt:lpstr>
      <vt:lpstr>ride</vt:lpstr>
      <vt:lpstr>raced</vt:lpstr>
      <vt:lpstr>caged</vt:lpstr>
      <vt:lpstr>High-Frequency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Gingerbread Man</dc:title>
  <dc:creator>Jacqueline Findlay</dc:creator>
  <cp:lastModifiedBy>Kelly Neukomm</cp:lastModifiedBy>
  <cp:revision>1</cp:revision>
  <dcterms:created xsi:type="dcterms:W3CDTF">2017-01-03T17:11:09Z</dcterms:created>
  <dcterms:modified xsi:type="dcterms:W3CDTF">2017-01-03T17:31:37Z</dcterms:modified>
</cp:coreProperties>
</file>