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B65ED5-CBDA-4D2A-853D-A36A1AEE471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5ED5-CBDA-4D2A-853D-A36A1AEE471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5ED5-CBDA-4D2A-853D-A36A1AEE471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5ED5-CBDA-4D2A-853D-A36A1AEE471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5ED5-CBDA-4D2A-853D-A36A1AEE471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5ED5-CBDA-4D2A-853D-A36A1AEE471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5ED5-CBDA-4D2A-853D-A36A1AEE471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5ED5-CBDA-4D2A-853D-A36A1AEE471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5ED5-CBDA-4D2A-853D-A36A1AEE471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5ED5-CBDA-4D2A-853D-A36A1AEE471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65ED5-CBDA-4D2A-853D-A36A1AEE471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B65ED5-CBDA-4D2A-853D-A36A1AEE4719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0D6390F-0D70-476B-AC10-3C6AB304A4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Thomas Edison, Inventor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5, Week 3</a:t>
            </a:r>
          </a:p>
          <a:p>
            <a:r>
              <a:rPr lang="en-US" dirty="0" smtClean="0"/>
              <a:t>What inventions do you know about?</a:t>
            </a:r>
          </a:p>
          <a:p>
            <a:r>
              <a:rPr lang="en-US" dirty="0" smtClean="0"/>
              <a:t>Spelling Words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dirt</a:t>
            </a:r>
            <a:endParaRPr lang="en-US" sz="8800" dirty="0"/>
          </a:p>
        </p:txBody>
      </p:sp>
      <p:pic>
        <p:nvPicPr>
          <p:cNvPr id="9218" name="Picture 2" descr="C:\Users\jfindlay\AppData\Local\Microsoft\Windows\INetCache\IE\WDNPJ7UG\dirt_pile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4513762" cy="276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learn</a:t>
            </a:r>
          </a:p>
          <a:p>
            <a:r>
              <a:rPr lang="en-US" sz="8800" dirty="0" smtClean="0"/>
              <a:t>sure</a:t>
            </a:r>
            <a:endParaRPr lang="en-US" sz="8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Challenge Words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643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born</a:t>
            </a:r>
            <a:endParaRPr lang="en-US" sz="8800" dirty="0"/>
          </a:p>
        </p:txBody>
      </p:sp>
      <p:pic>
        <p:nvPicPr>
          <p:cNvPr id="1026" name="Picture 2" descr="C:\Users\jfindlay\AppData\Local\Microsoft\Windows\INetCache\IE\WDNPJ7UG\PngMedium-Baby-boy-sitting-11926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178" y="2362200"/>
            <a:ext cx="2237400" cy="286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corn</a:t>
            </a:r>
            <a:endParaRPr lang="en-US" sz="8800" dirty="0"/>
          </a:p>
        </p:txBody>
      </p:sp>
      <p:pic>
        <p:nvPicPr>
          <p:cNvPr id="2050" name="Picture 2" descr="C:\Users\jfindlay\AppData\Local\Microsoft\Windows\INetCache\IE\WDNPJ7UG\Cor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44" y="2209800"/>
            <a:ext cx="4476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39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more</a:t>
            </a:r>
            <a:endParaRPr lang="en-US" sz="8800" dirty="0"/>
          </a:p>
        </p:txBody>
      </p:sp>
      <p:pic>
        <p:nvPicPr>
          <p:cNvPr id="3074" name="Picture 2" descr="C:\Users\jfindlay\AppData\Local\Microsoft\Windows\INetCache\IE\WDNPJ7UG\book-20clip-20art-book-clipart-15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2514600" cy="177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findlay\AppData\Local\Microsoft\Windows\INetCache\IE\IY033QR0\Stack_of_Books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1859189" cy="433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733800" y="4012954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roar</a:t>
            </a:r>
            <a:endParaRPr lang="en-US" sz="8800" dirty="0"/>
          </a:p>
        </p:txBody>
      </p:sp>
      <p:pic>
        <p:nvPicPr>
          <p:cNvPr id="4098" name="Picture 2" descr="C:\Users\jfindlay\AppData\Local\Microsoft\Windows\INetCache\IE\ZWWVO0YR\7007691438_d5548be951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62199"/>
            <a:ext cx="5071533" cy="338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6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soar</a:t>
            </a:r>
            <a:endParaRPr lang="en-US" sz="8800" dirty="0"/>
          </a:p>
        </p:txBody>
      </p:sp>
      <p:pic>
        <p:nvPicPr>
          <p:cNvPr id="5122" name="Picture 2" descr="C:\Users\jfindlay\AppData\Local\Microsoft\Windows\INetCache\IE\IY033QR0\Copy%20of%20New%20Picture.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4728638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store</a:t>
            </a:r>
            <a:endParaRPr lang="en-US" sz="8800" dirty="0"/>
          </a:p>
        </p:txBody>
      </p:sp>
      <p:pic>
        <p:nvPicPr>
          <p:cNvPr id="6146" name="Picture 2" descr="C:\Users\jfindlay\AppData\Local\Microsoft\Windows\INetCache\IE\IY033QR0\Walmart_exterio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798915" cy="312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7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pork</a:t>
            </a:r>
            <a:endParaRPr lang="en-US" sz="8800" dirty="0"/>
          </a:p>
        </p:txBody>
      </p:sp>
      <p:pic>
        <p:nvPicPr>
          <p:cNvPr id="7170" name="Picture 2" descr="C:\Users\jfindlay\AppData\Local\Microsoft\Windows\INetCache\IE\ZWWVO0YR\pig-standin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4047538" cy="25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1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her</a:t>
            </a:r>
            <a:endParaRPr lang="en-US" sz="8800" dirty="0"/>
          </a:p>
        </p:txBody>
      </p:sp>
      <p:pic>
        <p:nvPicPr>
          <p:cNvPr id="8195" name="Picture 3" descr="C:\Users\jfindlay\AppData\Local\Microsoft\Windows\INetCache\IE\BEF6DH9A\B-day_Gues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600"/>
            <a:ext cx="2423367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</TotalTime>
  <Words>31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Hardcover</vt:lpstr>
      <vt:lpstr>Thomas Edison, Inventor</vt:lpstr>
      <vt:lpstr>born</vt:lpstr>
      <vt:lpstr>corn</vt:lpstr>
      <vt:lpstr>more</vt:lpstr>
      <vt:lpstr>roar</vt:lpstr>
      <vt:lpstr>soar</vt:lpstr>
      <vt:lpstr>store</vt:lpstr>
      <vt:lpstr>pork</vt:lpstr>
      <vt:lpstr>her</vt:lpstr>
      <vt:lpstr>dirt</vt:lpstr>
      <vt:lpstr>Challenge Words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Edison, Inventor</dc:title>
  <dc:creator>Jacqueline Findlay</dc:creator>
  <cp:lastModifiedBy>Kelly Neukomm</cp:lastModifiedBy>
  <cp:revision>1</cp:revision>
  <dcterms:created xsi:type="dcterms:W3CDTF">2017-03-30T19:32:32Z</dcterms:created>
  <dcterms:modified xsi:type="dcterms:W3CDTF">2018-04-16T16:16:43Z</dcterms:modified>
</cp:coreProperties>
</file>